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15" r:id="rId3"/>
    <p:sldId id="316" r:id="rId4"/>
    <p:sldId id="317" r:id="rId5"/>
    <p:sldId id="318" r:id="rId6"/>
    <p:sldId id="319" r:id="rId7"/>
  </p:sldIdLst>
  <p:sldSz cx="10223500" cy="102235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34AA"/>
    <a:srgbClr val="FFFFFF"/>
    <a:srgbClr val="506CEA"/>
    <a:srgbClr val="30A3B1"/>
    <a:srgbClr val="789224"/>
    <a:srgbClr val="E2663B"/>
    <a:srgbClr val="4D7BBA"/>
    <a:srgbClr val="54ADAB"/>
    <a:srgbClr val="5A9CED"/>
    <a:srgbClr val="01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99" autoAdjust="0"/>
  </p:normalViewPr>
  <p:slideViewPr>
    <p:cSldViewPr snapToGrid="0">
      <p:cViewPr varScale="1">
        <p:scale>
          <a:sx n="72" d="100"/>
          <a:sy n="72" d="100"/>
        </p:scale>
        <p:origin x="24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59D2D-11D7-4040-99B4-891DF8FBE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7938" y="1673152"/>
            <a:ext cx="7667625" cy="3559293"/>
          </a:xfrm>
        </p:spPr>
        <p:txBody>
          <a:bodyPr anchor="b"/>
          <a:lstStyle>
            <a:lvl1pPr algn="ctr">
              <a:defRPr sz="89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D0EFBD-A7CC-453A-9E7E-3EF856C41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7938" y="5369705"/>
            <a:ext cx="7667625" cy="2468312"/>
          </a:xfrm>
        </p:spPr>
        <p:txBody>
          <a:bodyPr/>
          <a:lstStyle>
            <a:lvl1pPr marL="0" indent="0" algn="ctr">
              <a:buNone/>
              <a:defRPr sz="3578"/>
            </a:lvl1pPr>
            <a:lvl2pPr marL="681548" indent="0" algn="ctr">
              <a:buNone/>
              <a:defRPr sz="2981"/>
            </a:lvl2pPr>
            <a:lvl3pPr marL="1363096" indent="0" algn="ctr">
              <a:buNone/>
              <a:defRPr sz="2683"/>
            </a:lvl3pPr>
            <a:lvl4pPr marL="2044644" indent="0" algn="ctr">
              <a:buNone/>
              <a:defRPr sz="2385"/>
            </a:lvl4pPr>
            <a:lvl5pPr marL="2726192" indent="0" algn="ctr">
              <a:buNone/>
              <a:defRPr sz="2385"/>
            </a:lvl5pPr>
            <a:lvl6pPr marL="3407740" indent="0" algn="ctr">
              <a:buNone/>
              <a:defRPr sz="2385"/>
            </a:lvl6pPr>
            <a:lvl7pPr marL="4089288" indent="0" algn="ctr">
              <a:buNone/>
              <a:defRPr sz="2385"/>
            </a:lvl7pPr>
            <a:lvl8pPr marL="4770836" indent="0" algn="ctr">
              <a:buNone/>
              <a:defRPr sz="2385"/>
            </a:lvl8pPr>
            <a:lvl9pPr marL="5452384" indent="0" algn="ctr">
              <a:buNone/>
              <a:defRPr sz="2385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17C58B-295F-4556-B282-D4C0F79C8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D67B-5A39-461A-A673-19DAD97CA0AF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9A75E1-AE0E-441C-B219-DC14FAE8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2BA66-0CD1-4081-8D0A-FB6BF801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0E3E-8DB0-4F35-B06F-1DCB23A14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83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8DD72-95A8-4D30-882B-B8C6ABBD5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418930-FEF1-434D-9F00-C71F672F1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6E4F6-05A8-49C1-BEDD-E30630E7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D67B-5A39-461A-A673-19DAD97CA0AF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C4A483-381C-4FA2-BB3D-EC90BFAC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D4DFE1-294A-4C5A-9FC9-10C40D99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0E3E-8DB0-4F35-B06F-1DCB23A14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72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33E984-9328-466B-B36D-5C76B577BE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16192" y="544307"/>
            <a:ext cx="2204442" cy="86639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98F10D-FB6C-41DE-94E7-16882E2DF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02866" y="544307"/>
            <a:ext cx="6485533" cy="86639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BC19D9-9E82-4BAD-9CDB-471932DF1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D67B-5A39-461A-A673-19DAD97CA0AF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63E50-8F10-45F7-A26E-3FB91C337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1A519D-117D-46FD-B2BC-D1C144AE3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0E3E-8DB0-4F35-B06F-1DCB23A14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08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88D89-0D43-4C8A-ABB8-385D9103D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F08FA3-AA2F-4D8F-9164-3D22F7EC3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315E5C-74E5-46DB-952E-9E825B1DE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D67B-5A39-461A-A673-19DAD97CA0AF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F39541-5803-4C97-8A54-40B942763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F7A8DE-11CF-4AA0-833B-9D5368005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0E3E-8DB0-4F35-B06F-1DCB23A14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80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94BF4-393B-46E1-A44B-941ACA83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41" y="2548777"/>
            <a:ext cx="8817769" cy="4252691"/>
          </a:xfrm>
        </p:spPr>
        <p:txBody>
          <a:bodyPr anchor="b"/>
          <a:lstStyle>
            <a:lvl1pPr>
              <a:defRPr sz="89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6FDAF6-E4C5-4FBA-BBC1-E6439FD7B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541" y="6841700"/>
            <a:ext cx="8817769" cy="2236390"/>
          </a:xfrm>
        </p:spPr>
        <p:txBody>
          <a:bodyPr/>
          <a:lstStyle>
            <a:lvl1pPr marL="0" indent="0">
              <a:buNone/>
              <a:defRPr sz="3578">
                <a:solidFill>
                  <a:schemeClr val="tx1">
                    <a:tint val="75000"/>
                  </a:schemeClr>
                </a:solidFill>
              </a:defRPr>
            </a:lvl1pPr>
            <a:lvl2pPr marL="681548" indent="0">
              <a:buNone/>
              <a:defRPr sz="2981">
                <a:solidFill>
                  <a:schemeClr val="tx1">
                    <a:tint val="75000"/>
                  </a:schemeClr>
                </a:solidFill>
              </a:defRPr>
            </a:lvl2pPr>
            <a:lvl3pPr marL="1363096" indent="0">
              <a:buNone/>
              <a:defRPr sz="2683">
                <a:solidFill>
                  <a:schemeClr val="tx1">
                    <a:tint val="75000"/>
                  </a:schemeClr>
                </a:solidFill>
              </a:defRPr>
            </a:lvl3pPr>
            <a:lvl4pPr marL="2044644" indent="0">
              <a:buNone/>
              <a:defRPr sz="2385">
                <a:solidFill>
                  <a:schemeClr val="tx1">
                    <a:tint val="75000"/>
                  </a:schemeClr>
                </a:solidFill>
              </a:defRPr>
            </a:lvl4pPr>
            <a:lvl5pPr marL="2726192" indent="0">
              <a:buNone/>
              <a:defRPr sz="2385">
                <a:solidFill>
                  <a:schemeClr val="tx1">
                    <a:tint val="75000"/>
                  </a:schemeClr>
                </a:solidFill>
              </a:defRPr>
            </a:lvl5pPr>
            <a:lvl6pPr marL="3407740" indent="0">
              <a:buNone/>
              <a:defRPr sz="2385">
                <a:solidFill>
                  <a:schemeClr val="tx1">
                    <a:tint val="75000"/>
                  </a:schemeClr>
                </a:solidFill>
              </a:defRPr>
            </a:lvl6pPr>
            <a:lvl7pPr marL="4089288" indent="0">
              <a:buNone/>
              <a:defRPr sz="2385">
                <a:solidFill>
                  <a:schemeClr val="tx1">
                    <a:tint val="75000"/>
                  </a:schemeClr>
                </a:solidFill>
              </a:defRPr>
            </a:lvl7pPr>
            <a:lvl8pPr marL="4770836" indent="0">
              <a:buNone/>
              <a:defRPr sz="2385">
                <a:solidFill>
                  <a:schemeClr val="tx1">
                    <a:tint val="75000"/>
                  </a:schemeClr>
                </a:solidFill>
              </a:defRPr>
            </a:lvl8pPr>
            <a:lvl9pPr marL="5452384" indent="0">
              <a:buNone/>
              <a:defRPr sz="23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E5890-3E0F-47B0-BABB-2833CB650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D67B-5A39-461A-A673-19DAD97CA0AF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D5AE59-0089-4CD2-AA76-1DAF5443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314732-C514-4A56-AF67-553F12C1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0E3E-8DB0-4F35-B06F-1DCB23A14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82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7883A-0706-4D64-9B3D-619DD5762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F61493-582A-4560-B1EA-9B494576D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865" y="2721533"/>
            <a:ext cx="4344988" cy="64867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3F90D6-047F-4165-800C-234C5CFCC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5647" y="2721533"/>
            <a:ext cx="4344988" cy="64867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FDB934-8F5C-4974-8ECD-997CF3DA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D67B-5A39-461A-A673-19DAD97CA0AF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1640B-7977-436C-AC22-0FDC81CE6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1260FC-559E-4D58-A5AA-10446E322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0E3E-8DB0-4F35-B06F-1DCB23A14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40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02A8C-6AA9-4F80-B13E-E9532A4A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7" y="544307"/>
            <a:ext cx="8817769" cy="19760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B3F22C-F82C-46C5-97E4-4A42A2DDC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198" y="2506178"/>
            <a:ext cx="4325019" cy="1228239"/>
          </a:xfrm>
        </p:spPr>
        <p:txBody>
          <a:bodyPr anchor="b"/>
          <a:lstStyle>
            <a:lvl1pPr marL="0" indent="0">
              <a:buNone/>
              <a:defRPr sz="3578" b="1"/>
            </a:lvl1pPr>
            <a:lvl2pPr marL="681548" indent="0">
              <a:buNone/>
              <a:defRPr sz="2981" b="1"/>
            </a:lvl2pPr>
            <a:lvl3pPr marL="1363096" indent="0">
              <a:buNone/>
              <a:defRPr sz="2683" b="1"/>
            </a:lvl3pPr>
            <a:lvl4pPr marL="2044644" indent="0">
              <a:buNone/>
              <a:defRPr sz="2385" b="1"/>
            </a:lvl4pPr>
            <a:lvl5pPr marL="2726192" indent="0">
              <a:buNone/>
              <a:defRPr sz="2385" b="1"/>
            </a:lvl5pPr>
            <a:lvl6pPr marL="3407740" indent="0">
              <a:buNone/>
              <a:defRPr sz="2385" b="1"/>
            </a:lvl6pPr>
            <a:lvl7pPr marL="4089288" indent="0">
              <a:buNone/>
              <a:defRPr sz="2385" b="1"/>
            </a:lvl7pPr>
            <a:lvl8pPr marL="4770836" indent="0">
              <a:buNone/>
              <a:defRPr sz="2385" b="1"/>
            </a:lvl8pPr>
            <a:lvl9pPr marL="5452384" indent="0">
              <a:buNone/>
              <a:defRPr sz="23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05B0F7-3CDF-4C93-BB86-D9A608767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198" y="3734418"/>
            <a:ext cx="4325019" cy="54927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62959F-7CE6-4E2A-BB72-E664C6A85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75647" y="2506178"/>
            <a:ext cx="4346319" cy="1228239"/>
          </a:xfrm>
        </p:spPr>
        <p:txBody>
          <a:bodyPr anchor="b"/>
          <a:lstStyle>
            <a:lvl1pPr marL="0" indent="0">
              <a:buNone/>
              <a:defRPr sz="3578" b="1"/>
            </a:lvl1pPr>
            <a:lvl2pPr marL="681548" indent="0">
              <a:buNone/>
              <a:defRPr sz="2981" b="1"/>
            </a:lvl2pPr>
            <a:lvl3pPr marL="1363096" indent="0">
              <a:buNone/>
              <a:defRPr sz="2683" b="1"/>
            </a:lvl3pPr>
            <a:lvl4pPr marL="2044644" indent="0">
              <a:buNone/>
              <a:defRPr sz="2385" b="1"/>
            </a:lvl4pPr>
            <a:lvl5pPr marL="2726192" indent="0">
              <a:buNone/>
              <a:defRPr sz="2385" b="1"/>
            </a:lvl5pPr>
            <a:lvl6pPr marL="3407740" indent="0">
              <a:buNone/>
              <a:defRPr sz="2385" b="1"/>
            </a:lvl6pPr>
            <a:lvl7pPr marL="4089288" indent="0">
              <a:buNone/>
              <a:defRPr sz="2385" b="1"/>
            </a:lvl7pPr>
            <a:lvl8pPr marL="4770836" indent="0">
              <a:buNone/>
              <a:defRPr sz="2385" b="1"/>
            </a:lvl8pPr>
            <a:lvl9pPr marL="5452384" indent="0">
              <a:buNone/>
              <a:defRPr sz="23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187636D-8BA3-4845-8B23-3564897AC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75647" y="3734418"/>
            <a:ext cx="4346319" cy="54927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39106A-9281-4B41-BF01-AF640FC0D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D67B-5A39-461A-A673-19DAD97CA0AF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4EF022-4ED6-4B0A-982D-FFE08CAB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33EF4A-C3D5-4E6B-B692-BF8E49425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0E3E-8DB0-4F35-B06F-1DCB23A14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35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7706B-CFD3-48D5-A975-D5DA78F83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1BE9FF-CDB7-4051-B72E-FAD5E95D2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D67B-5A39-461A-A673-19DAD97CA0AF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E8C6EA9-9276-42D7-AAC7-117790963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1F3E0D-A2D6-4F40-A1B3-B9816D8D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0E3E-8DB0-4F35-B06F-1DCB23A14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91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2F273E-2444-4A21-86EC-A23AE0AC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D67B-5A39-461A-A673-19DAD97CA0AF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D97235-8D9C-48F4-97CF-B9F439821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60E856-A5A9-4D9B-B09D-D808A4E35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0E3E-8DB0-4F35-B06F-1DCB23A14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4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1A58D-81DC-42A2-817B-ADF8D4BBE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7" y="681567"/>
            <a:ext cx="3297345" cy="2385483"/>
          </a:xfrm>
        </p:spPr>
        <p:txBody>
          <a:bodyPr anchor="b"/>
          <a:lstStyle>
            <a:lvl1pPr>
              <a:defRPr sz="477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304B5C-3418-4D65-BBEA-C75A0F8FD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319" y="1471996"/>
            <a:ext cx="5175647" cy="7265311"/>
          </a:xfrm>
        </p:spPr>
        <p:txBody>
          <a:bodyPr/>
          <a:lstStyle>
            <a:lvl1pPr>
              <a:defRPr sz="4770"/>
            </a:lvl1pPr>
            <a:lvl2pPr>
              <a:defRPr sz="4174"/>
            </a:lvl2pPr>
            <a:lvl3pPr>
              <a:defRPr sz="3578"/>
            </a:lvl3pPr>
            <a:lvl4pPr>
              <a:defRPr sz="2981"/>
            </a:lvl4pPr>
            <a:lvl5pPr>
              <a:defRPr sz="2981"/>
            </a:lvl5pPr>
            <a:lvl6pPr>
              <a:defRPr sz="2981"/>
            </a:lvl6pPr>
            <a:lvl7pPr>
              <a:defRPr sz="2981"/>
            </a:lvl7pPr>
            <a:lvl8pPr>
              <a:defRPr sz="2981"/>
            </a:lvl8pPr>
            <a:lvl9pPr>
              <a:defRPr sz="298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C9A829-AB05-48EA-8185-9A2CFBE60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197" y="3067050"/>
            <a:ext cx="3297345" cy="5682090"/>
          </a:xfrm>
        </p:spPr>
        <p:txBody>
          <a:bodyPr/>
          <a:lstStyle>
            <a:lvl1pPr marL="0" indent="0">
              <a:buNone/>
              <a:defRPr sz="2385"/>
            </a:lvl1pPr>
            <a:lvl2pPr marL="681548" indent="0">
              <a:buNone/>
              <a:defRPr sz="2087"/>
            </a:lvl2pPr>
            <a:lvl3pPr marL="1363096" indent="0">
              <a:buNone/>
              <a:defRPr sz="1789"/>
            </a:lvl3pPr>
            <a:lvl4pPr marL="2044644" indent="0">
              <a:buNone/>
              <a:defRPr sz="1491"/>
            </a:lvl4pPr>
            <a:lvl5pPr marL="2726192" indent="0">
              <a:buNone/>
              <a:defRPr sz="1491"/>
            </a:lvl5pPr>
            <a:lvl6pPr marL="3407740" indent="0">
              <a:buNone/>
              <a:defRPr sz="1491"/>
            </a:lvl6pPr>
            <a:lvl7pPr marL="4089288" indent="0">
              <a:buNone/>
              <a:defRPr sz="1491"/>
            </a:lvl7pPr>
            <a:lvl8pPr marL="4770836" indent="0">
              <a:buNone/>
              <a:defRPr sz="1491"/>
            </a:lvl8pPr>
            <a:lvl9pPr marL="5452384" indent="0">
              <a:buNone/>
              <a:defRPr sz="149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A34E78-C658-4C6D-A2B2-B764A0035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D67B-5A39-461A-A673-19DAD97CA0AF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FFDA22-69D0-4BAC-B29A-7BFF9142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6CA641-B611-4CC4-B932-C08EB98E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0E3E-8DB0-4F35-B06F-1DCB23A14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97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80280-3550-4D30-A42C-4225B514C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7" y="681567"/>
            <a:ext cx="3297345" cy="2385483"/>
          </a:xfrm>
        </p:spPr>
        <p:txBody>
          <a:bodyPr anchor="b"/>
          <a:lstStyle>
            <a:lvl1pPr>
              <a:defRPr sz="477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9A0AF3-5AFA-4160-B88C-C8429DE75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46319" y="1471996"/>
            <a:ext cx="5175647" cy="7265311"/>
          </a:xfrm>
        </p:spPr>
        <p:txBody>
          <a:bodyPr/>
          <a:lstStyle>
            <a:lvl1pPr marL="0" indent="0">
              <a:buNone/>
              <a:defRPr sz="4770"/>
            </a:lvl1pPr>
            <a:lvl2pPr marL="681548" indent="0">
              <a:buNone/>
              <a:defRPr sz="4174"/>
            </a:lvl2pPr>
            <a:lvl3pPr marL="1363096" indent="0">
              <a:buNone/>
              <a:defRPr sz="3578"/>
            </a:lvl3pPr>
            <a:lvl4pPr marL="2044644" indent="0">
              <a:buNone/>
              <a:defRPr sz="2981"/>
            </a:lvl4pPr>
            <a:lvl5pPr marL="2726192" indent="0">
              <a:buNone/>
              <a:defRPr sz="2981"/>
            </a:lvl5pPr>
            <a:lvl6pPr marL="3407740" indent="0">
              <a:buNone/>
              <a:defRPr sz="2981"/>
            </a:lvl6pPr>
            <a:lvl7pPr marL="4089288" indent="0">
              <a:buNone/>
              <a:defRPr sz="2981"/>
            </a:lvl7pPr>
            <a:lvl8pPr marL="4770836" indent="0">
              <a:buNone/>
              <a:defRPr sz="2981"/>
            </a:lvl8pPr>
            <a:lvl9pPr marL="5452384" indent="0">
              <a:buNone/>
              <a:defRPr sz="2981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EBC620-4065-4A4C-8F57-7262C292E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197" y="3067050"/>
            <a:ext cx="3297345" cy="5682090"/>
          </a:xfrm>
        </p:spPr>
        <p:txBody>
          <a:bodyPr/>
          <a:lstStyle>
            <a:lvl1pPr marL="0" indent="0">
              <a:buNone/>
              <a:defRPr sz="2385"/>
            </a:lvl1pPr>
            <a:lvl2pPr marL="681548" indent="0">
              <a:buNone/>
              <a:defRPr sz="2087"/>
            </a:lvl2pPr>
            <a:lvl3pPr marL="1363096" indent="0">
              <a:buNone/>
              <a:defRPr sz="1789"/>
            </a:lvl3pPr>
            <a:lvl4pPr marL="2044644" indent="0">
              <a:buNone/>
              <a:defRPr sz="1491"/>
            </a:lvl4pPr>
            <a:lvl5pPr marL="2726192" indent="0">
              <a:buNone/>
              <a:defRPr sz="1491"/>
            </a:lvl5pPr>
            <a:lvl6pPr marL="3407740" indent="0">
              <a:buNone/>
              <a:defRPr sz="1491"/>
            </a:lvl6pPr>
            <a:lvl7pPr marL="4089288" indent="0">
              <a:buNone/>
              <a:defRPr sz="1491"/>
            </a:lvl7pPr>
            <a:lvl8pPr marL="4770836" indent="0">
              <a:buNone/>
              <a:defRPr sz="1491"/>
            </a:lvl8pPr>
            <a:lvl9pPr marL="5452384" indent="0">
              <a:buNone/>
              <a:defRPr sz="149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E9F0CA-4EEA-4156-96FF-2A11F9D74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D67B-5A39-461A-A673-19DAD97CA0AF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17A5F9-37B8-4F24-BF5B-C60DC51DB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57E23F-7910-4A7E-8996-ECD47699E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0E3E-8DB0-4F35-B06F-1DCB23A14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02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6A430-8410-4FA5-AA46-D820B788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866" y="544307"/>
            <a:ext cx="8817769" cy="1976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DC17A6-D6DE-4680-9DA2-9F7E5EF9C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866" y="2721533"/>
            <a:ext cx="8817769" cy="6486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0C090C-29B2-4DCE-B36B-3A1920D41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2865" y="9475671"/>
            <a:ext cx="2300288" cy="544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2D67B-5A39-461A-A673-19DAD97CA0AF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1D230E-6425-4168-8DEA-8A010AEB2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6535" y="9475671"/>
            <a:ext cx="3450431" cy="544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A88444-9573-4749-92B3-9F4ED6E71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20347" y="9475671"/>
            <a:ext cx="2300288" cy="544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80E3E-8DB0-4F35-B06F-1DCB23A14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4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63096" rtl="0" eaLnBrk="1" latinLnBrk="0" hangingPunct="1">
        <a:lnSpc>
          <a:spcPct val="90000"/>
        </a:lnSpc>
        <a:spcBef>
          <a:spcPct val="0"/>
        </a:spcBef>
        <a:buNone/>
        <a:defRPr sz="65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774" indent="-340774" algn="l" defTabSz="1363096" rtl="0" eaLnBrk="1" latinLnBrk="0" hangingPunct="1">
        <a:lnSpc>
          <a:spcPct val="90000"/>
        </a:lnSpc>
        <a:spcBef>
          <a:spcPts val="1491"/>
        </a:spcBef>
        <a:buFont typeface="Arial" panose="020B0604020202020204" pitchFamily="34" charset="0"/>
        <a:buChar char="•"/>
        <a:defRPr sz="4174" kern="1200">
          <a:solidFill>
            <a:schemeClr val="tx1"/>
          </a:solidFill>
          <a:latin typeface="+mn-lt"/>
          <a:ea typeface="+mn-ea"/>
          <a:cs typeface="+mn-cs"/>
        </a:defRPr>
      </a:lvl1pPr>
      <a:lvl2pPr marL="1022322" indent="-340774" algn="l" defTabSz="1363096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3578" kern="1200">
          <a:solidFill>
            <a:schemeClr val="tx1"/>
          </a:solidFill>
          <a:latin typeface="+mn-lt"/>
          <a:ea typeface="+mn-ea"/>
          <a:cs typeface="+mn-cs"/>
        </a:defRPr>
      </a:lvl2pPr>
      <a:lvl3pPr marL="1703870" indent="-340774" algn="l" defTabSz="1363096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981" kern="1200">
          <a:solidFill>
            <a:schemeClr val="tx1"/>
          </a:solidFill>
          <a:latin typeface="+mn-lt"/>
          <a:ea typeface="+mn-ea"/>
          <a:cs typeface="+mn-cs"/>
        </a:defRPr>
      </a:lvl3pPr>
      <a:lvl4pPr marL="2385418" indent="-340774" algn="l" defTabSz="1363096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683" kern="1200">
          <a:solidFill>
            <a:schemeClr val="tx1"/>
          </a:solidFill>
          <a:latin typeface="+mn-lt"/>
          <a:ea typeface="+mn-ea"/>
          <a:cs typeface="+mn-cs"/>
        </a:defRPr>
      </a:lvl4pPr>
      <a:lvl5pPr marL="3066966" indent="-340774" algn="l" defTabSz="1363096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683" kern="1200">
          <a:solidFill>
            <a:schemeClr val="tx1"/>
          </a:solidFill>
          <a:latin typeface="+mn-lt"/>
          <a:ea typeface="+mn-ea"/>
          <a:cs typeface="+mn-cs"/>
        </a:defRPr>
      </a:lvl5pPr>
      <a:lvl6pPr marL="3748514" indent="-340774" algn="l" defTabSz="1363096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683" kern="1200">
          <a:solidFill>
            <a:schemeClr val="tx1"/>
          </a:solidFill>
          <a:latin typeface="+mn-lt"/>
          <a:ea typeface="+mn-ea"/>
          <a:cs typeface="+mn-cs"/>
        </a:defRPr>
      </a:lvl6pPr>
      <a:lvl7pPr marL="4430062" indent="-340774" algn="l" defTabSz="1363096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683" kern="1200">
          <a:solidFill>
            <a:schemeClr val="tx1"/>
          </a:solidFill>
          <a:latin typeface="+mn-lt"/>
          <a:ea typeface="+mn-ea"/>
          <a:cs typeface="+mn-cs"/>
        </a:defRPr>
      </a:lvl7pPr>
      <a:lvl8pPr marL="5111610" indent="-340774" algn="l" defTabSz="1363096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683" kern="1200">
          <a:solidFill>
            <a:schemeClr val="tx1"/>
          </a:solidFill>
          <a:latin typeface="+mn-lt"/>
          <a:ea typeface="+mn-ea"/>
          <a:cs typeface="+mn-cs"/>
        </a:defRPr>
      </a:lvl8pPr>
      <a:lvl9pPr marL="5793158" indent="-340774" algn="l" defTabSz="1363096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6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63096" rtl="0" eaLnBrk="1" latinLnBrk="0" hangingPunct="1">
        <a:defRPr sz="2683" kern="1200">
          <a:solidFill>
            <a:schemeClr val="tx1"/>
          </a:solidFill>
          <a:latin typeface="+mn-lt"/>
          <a:ea typeface="+mn-ea"/>
          <a:cs typeface="+mn-cs"/>
        </a:defRPr>
      </a:lvl1pPr>
      <a:lvl2pPr marL="681548" algn="l" defTabSz="1363096" rtl="0" eaLnBrk="1" latinLnBrk="0" hangingPunct="1">
        <a:defRPr sz="2683" kern="1200">
          <a:solidFill>
            <a:schemeClr val="tx1"/>
          </a:solidFill>
          <a:latin typeface="+mn-lt"/>
          <a:ea typeface="+mn-ea"/>
          <a:cs typeface="+mn-cs"/>
        </a:defRPr>
      </a:lvl2pPr>
      <a:lvl3pPr marL="1363096" algn="l" defTabSz="1363096" rtl="0" eaLnBrk="1" latinLnBrk="0" hangingPunct="1">
        <a:defRPr sz="2683" kern="1200">
          <a:solidFill>
            <a:schemeClr val="tx1"/>
          </a:solidFill>
          <a:latin typeface="+mn-lt"/>
          <a:ea typeface="+mn-ea"/>
          <a:cs typeface="+mn-cs"/>
        </a:defRPr>
      </a:lvl3pPr>
      <a:lvl4pPr marL="2044644" algn="l" defTabSz="1363096" rtl="0" eaLnBrk="1" latinLnBrk="0" hangingPunct="1">
        <a:defRPr sz="2683" kern="1200">
          <a:solidFill>
            <a:schemeClr val="tx1"/>
          </a:solidFill>
          <a:latin typeface="+mn-lt"/>
          <a:ea typeface="+mn-ea"/>
          <a:cs typeface="+mn-cs"/>
        </a:defRPr>
      </a:lvl4pPr>
      <a:lvl5pPr marL="2726192" algn="l" defTabSz="1363096" rtl="0" eaLnBrk="1" latinLnBrk="0" hangingPunct="1">
        <a:defRPr sz="2683" kern="1200">
          <a:solidFill>
            <a:schemeClr val="tx1"/>
          </a:solidFill>
          <a:latin typeface="+mn-lt"/>
          <a:ea typeface="+mn-ea"/>
          <a:cs typeface="+mn-cs"/>
        </a:defRPr>
      </a:lvl5pPr>
      <a:lvl6pPr marL="3407740" algn="l" defTabSz="1363096" rtl="0" eaLnBrk="1" latinLnBrk="0" hangingPunct="1">
        <a:defRPr sz="2683" kern="1200">
          <a:solidFill>
            <a:schemeClr val="tx1"/>
          </a:solidFill>
          <a:latin typeface="+mn-lt"/>
          <a:ea typeface="+mn-ea"/>
          <a:cs typeface="+mn-cs"/>
        </a:defRPr>
      </a:lvl6pPr>
      <a:lvl7pPr marL="4089288" algn="l" defTabSz="1363096" rtl="0" eaLnBrk="1" latinLnBrk="0" hangingPunct="1">
        <a:defRPr sz="2683" kern="1200">
          <a:solidFill>
            <a:schemeClr val="tx1"/>
          </a:solidFill>
          <a:latin typeface="+mn-lt"/>
          <a:ea typeface="+mn-ea"/>
          <a:cs typeface="+mn-cs"/>
        </a:defRPr>
      </a:lvl7pPr>
      <a:lvl8pPr marL="4770836" algn="l" defTabSz="1363096" rtl="0" eaLnBrk="1" latinLnBrk="0" hangingPunct="1">
        <a:defRPr sz="2683" kern="1200">
          <a:solidFill>
            <a:schemeClr val="tx1"/>
          </a:solidFill>
          <a:latin typeface="+mn-lt"/>
          <a:ea typeface="+mn-ea"/>
          <a:cs typeface="+mn-cs"/>
        </a:defRPr>
      </a:lvl8pPr>
      <a:lvl9pPr marL="5452384" algn="l" defTabSz="1363096" rtl="0" eaLnBrk="1" latinLnBrk="0" hangingPunct="1">
        <a:defRPr sz="26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14E42E-6C09-78FE-1DA7-63C830763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13" t="1" r="54033" b="6487"/>
          <a:stretch/>
        </p:blipFill>
        <p:spPr>
          <a:xfrm>
            <a:off x="-1" y="-3588"/>
            <a:ext cx="10223500" cy="10223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8595EA-1738-4603-8DDB-4DDD30D44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0" cy="10223500"/>
          </a:xfrm>
          <a:prstGeom prst="rect">
            <a:avLst/>
          </a:prstGeom>
          <a:noFill/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0DB60D1-4BB3-420E-9248-6F9CF7F08F4B}"/>
              </a:ext>
            </a:extLst>
          </p:cNvPr>
          <p:cNvSpPr txBox="1">
            <a:spLocks/>
          </p:cNvSpPr>
          <p:nvPr/>
        </p:nvSpPr>
        <p:spPr>
          <a:xfrm>
            <a:off x="265544" y="7752522"/>
            <a:ext cx="8136334" cy="12457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13630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ru-RU" sz="4000" dirty="0">
                <a:solidFill>
                  <a:schemeClr val="bg1"/>
                </a:solidFill>
                <a:highlight>
                  <a:srgbClr val="4D34AA"/>
                </a:highlight>
                <a:latin typeface="Montserrat" panose="00000500000000000000" pitchFamily="2" charset="-52"/>
              </a:rPr>
              <a:t>Краткая инструкция:</a:t>
            </a:r>
          </a:p>
          <a:p>
            <a:pPr>
              <a:lnSpc>
                <a:spcPts val="5500"/>
              </a:lnSpc>
            </a:pPr>
            <a:r>
              <a:rPr lang="ru-RU" sz="4000" dirty="0">
                <a:solidFill>
                  <a:schemeClr val="bg1"/>
                </a:solidFill>
                <a:highlight>
                  <a:srgbClr val="4D34AA"/>
                </a:highlight>
                <a:latin typeface="Montserrat" panose="00000500000000000000" pitchFamily="2" charset="-52"/>
              </a:rPr>
              <a:t>«Как продлить срок исполнения предписания»</a:t>
            </a:r>
          </a:p>
        </p:txBody>
      </p:sp>
    </p:spTree>
    <p:extLst>
      <p:ext uri="{BB962C8B-B14F-4D97-AF65-F5344CB8AC3E}">
        <p14:creationId xmlns:p14="http://schemas.microsoft.com/office/powerpoint/2010/main" val="205201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CC5DCC-2AED-A8FF-9487-3ABB64742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62"/>
          <a:stretch/>
        </p:blipFill>
        <p:spPr>
          <a:xfrm>
            <a:off x="0" y="0"/>
            <a:ext cx="10223500" cy="6771861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E1D69B-EB44-0EF8-00C3-888DD81C6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97" y="3385930"/>
            <a:ext cx="9388506" cy="4617703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0DB60D1-4BB3-420E-9248-6F9CF7F08F4B}"/>
              </a:ext>
            </a:extLst>
          </p:cNvPr>
          <p:cNvSpPr txBox="1">
            <a:spLocks/>
          </p:cNvSpPr>
          <p:nvPr/>
        </p:nvSpPr>
        <p:spPr>
          <a:xfrm>
            <a:off x="2767943" y="543340"/>
            <a:ext cx="7038060" cy="12457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13630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ru-RU" sz="3200" dirty="0">
                <a:solidFill>
                  <a:schemeClr val="bg1"/>
                </a:solidFill>
                <a:highlight>
                  <a:srgbClr val="4D34AA"/>
                </a:highlight>
                <a:latin typeface="Montserrat" panose="00000500000000000000" pitchFamily="2" charset="-52"/>
              </a:rPr>
              <a:t>Перейдите на сайт Главного управления</a:t>
            </a:r>
          </a:p>
          <a:p>
            <a:pPr>
              <a:lnSpc>
                <a:spcPts val="5500"/>
              </a:lnSpc>
            </a:pPr>
            <a:r>
              <a:rPr lang="en-US" sz="2800" dirty="0">
                <a:solidFill>
                  <a:schemeClr val="bg1"/>
                </a:solidFill>
                <a:highlight>
                  <a:srgbClr val="4D34AA"/>
                </a:highlight>
                <a:latin typeface="Montserrat" panose="00000500000000000000" pitchFamily="2" charset="-52"/>
              </a:rPr>
              <a:t>https://uggi.admin-smolensk.ru/</a:t>
            </a:r>
            <a:endParaRPr lang="ru-RU" sz="2800" dirty="0">
              <a:solidFill>
                <a:schemeClr val="bg1"/>
              </a:solidFill>
              <a:highlight>
                <a:srgbClr val="4D34AA"/>
              </a:highlight>
              <a:latin typeface="Montserrat" panose="00000500000000000000" pitchFamily="2" charset="-52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BA683E84-58FC-5AD1-76F9-772A4A2E8538}"/>
              </a:ext>
            </a:extLst>
          </p:cNvPr>
          <p:cNvSpPr/>
          <p:nvPr/>
        </p:nvSpPr>
        <p:spPr>
          <a:xfrm>
            <a:off x="9189304" y="9203635"/>
            <a:ext cx="954156" cy="954156"/>
          </a:xfrm>
          <a:prstGeom prst="ellipse">
            <a:avLst/>
          </a:prstGeom>
          <a:solidFill>
            <a:srgbClr val="4D34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CCC95C8-13CD-BCD8-CA16-A20E647B2766}"/>
              </a:ext>
            </a:extLst>
          </p:cNvPr>
          <p:cNvSpPr txBox="1">
            <a:spLocks/>
          </p:cNvSpPr>
          <p:nvPr/>
        </p:nvSpPr>
        <p:spPr>
          <a:xfrm>
            <a:off x="9483533" y="9339470"/>
            <a:ext cx="497008" cy="6824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13630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ru-RU" sz="4000" dirty="0">
                <a:solidFill>
                  <a:schemeClr val="bg1"/>
                </a:solidFill>
                <a:highlight>
                  <a:srgbClr val="4D34AA"/>
                </a:highlight>
                <a:latin typeface="Montserrat" panose="00000500000000000000" pitchFamily="2" charset="-5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7237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29817C-ADF1-D52D-E575-4903C0492C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62"/>
          <a:stretch/>
        </p:blipFill>
        <p:spPr>
          <a:xfrm>
            <a:off x="-1" y="0"/>
            <a:ext cx="10223500" cy="6771861"/>
          </a:xfrm>
          <a:prstGeom prst="rect">
            <a:avLst/>
          </a:prstGeom>
          <a:noFill/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0DB60D1-4BB3-420E-9248-6F9CF7F08F4B}"/>
              </a:ext>
            </a:extLst>
          </p:cNvPr>
          <p:cNvSpPr txBox="1">
            <a:spLocks/>
          </p:cNvSpPr>
          <p:nvPr/>
        </p:nvSpPr>
        <p:spPr>
          <a:xfrm>
            <a:off x="2762001" y="964310"/>
            <a:ext cx="7152885" cy="11529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13630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ru-RU" sz="3200" dirty="0">
                <a:solidFill>
                  <a:schemeClr val="bg1"/>
                </a:solidFill>
                <a:highlight>
                  <a:srgbClr val="4D34AA"/>
                </a:highlight>
                <a:latin typeface="Montserrat" panose="00000500000000000000" pitchFamily="2" charset="-52"/>
              </a:rPr>
              <a:t>На главной странице найдите баннер «Обжалуйте решение контрольного органа»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59D0D4-7D15-4B78-410C-CE9136FC3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50" y="4549023"/>
            <a:ext cx="9856999" cy="1848187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F72BD97D-095E-F604-0375-82A418684E50}"/>
              </a:ext>
            </a:extLst>
          </p:cNvPr>
          <p:cNvSpPr/>
          <p:nvPr/>
        </p:nvSpPr>
        <p:spPr>
          <a:xfrm>
            <a:off x="9189304" y="9203635"/>
            <a:ext cx="954156" cy="954156"/>
          </a:xfrm>
          <a:prstGeom prst="ellipse">
            <a:avLst/>
          </a:prstGeom>
          <a:solidFill>
            <a:srgbClr val="4D34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01E410C-5121-1C41-3BF2-92D1E76F16A8}"/>
              </a:ext>
            </a:extLst>
          </p:cNvPr>
          <p:cNvSpPr txBox="1">
            <a:spLocks/>
          </p:cNvSpPr>
          <p:nvPr/>
        </p:nvSpPr>
        <p:spPr>
          <a:xfrm>
            <a:off x="9417878" y="9339470"/>
            <a:ext cx="497008" cy="6824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13630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ru-RU" sz="4000" dirty="0">
                <a:solidFill>
                  <a:schemeClr val="bg1"/>
                </a:solidFill>
                <a:highlight>
                  <a:srgbClr val="4D34AA"/>
                </a:highlight>
                <a:latin typeface="Montserrat" panose="00000500000000000000" pitchFamily="2" charset="-5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9134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8494EB-6477-11C9-CD2D-06158614EE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62"/>
          <a:stretch/>
        </p:blipFill>
        <p:spPr>
          <a:xfrm>
            <a:off x="-1" y="0"/>
            <a:ext cx="10223500" cy="6771861"/>
          </a:xfrm>
          <a:prstGeom prst="rect">
            <a:avLst/>
          </a:prstGeom>
          <a:noFill/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0DB60D1-4BB3-420E-9248-6F9CF7F08F4B}"/>
              </a:ext>
            </a:extLst>
          </p:cNvPr>
          <p:cNvSpPr txBox="1">
            <a:spLocks/>
          </p:cNvSpPr>
          <p:nvPr/>
        </p:nvSpPr>
        <p:spPr>
          <a:xfrm>
            <a:off x="2736522" y="1263523"/>
            <a:ext cx="7178364" cy="12457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13630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ru-RU" sz="3200" dirty="0">
                <a:solidFill>
                  <a:schemeClr val="bg1"/>
                </a:solidFill>
                <a:highlight>
                  <a:srgbClr val="4D34AA"/>
                </a:highlight>
                <a:latin typeface="Montserrat" panose="00000500000000000000" pitchFamily="2" charset="-52"/>
              </a:rPr>
              <a:t>На открывшейся странице на баннере «Продление срока исполнения предписания» нажмите на кнопку «Отправить ходатайство»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B2DDBD5-5A3E-D705-4208-472C5C90AB7A}"/>
              </a:ext>
            </a:extLst>
          </p:cNvPr>
          <p:cNvSpPr/>
          <p:nvPr/>
        </p:nvSpPr>
        <p:spPr>
          <a:xfrm>
            <a:off x="9189304" y="9203635"/>
            <a:ext cx="954156" cy="954156"/>
          </a:xfrm>
          <a:prstGeom prst="ellipse">
            <a:avLst/>
          </a:prstGeom>
          <a:solidFill>
            <a:srgbClr val="4D34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6CA9CE7-B268-7542-66B1-F4A273010F38}"/>
              </a:ext>
            </a:extLst>
          </p:cNvPr>
          <p:cNvSpPr txBox="1">
            <a:spLocks/>
          </p:cNvSpPr>
          <p:nvPr/>
        </p:nvSpPr>
        <p:spPr>
          <a:xfrm>
            <a:off x="9417878" y="9339470"/>
            <a:ext cx="497008" cy="6824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13630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ru-RU" sz="4000" dirty="0">
                <a:solidFill>
                  <a:schemeClr val="bg1"/>
                </a:solidFill>
                <a:highlight>
                  <a:srgbClr val="4D34AA"/>
                </a:highlight>
                <a:latin typeface="Montserrat" panose="00000500000000000000" pitchFamily="2" charset="-52"/>
              </a:rPr>
              <a:t>3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79FF65-B4C7-DCCC-3BA6-F8DF683D1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9986"/>
            <a:ext cx="10223500" cy="499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6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086656-6750-D62D-5859-70850FF10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62"/>
          <a:stretch/>
        </p:blipFill>
        <p:spPr>
          <a:xfrm>
            <a:off x="-1" y="0"/>
            <a:ext cx="10223500" cy="6771861"/>
          </a:xfrm>
          <a:prstGeom prst="rect">
            <a:avLst/>
          </a:prstGeom>
          <a:noFill/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0DB60D1-4BB3-420E-9248-6F9CF7F08F4B}"/>
              </a:ext>
            </a:extLst>
          </p:cNvPr>
          <p:cNvSpPr txBox="1">
            <a:spLocks/>
          </p:cNvSpPr>
          <p:nvPr/>
        </p:nvSpPr>
        <p:spPr>
          <a:xfrm>
            <a:off x="2703944" y="596980"/>
            <a:ext cx="7210942" cy="12457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13630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ru-RU" sz="3200" dirty="0">
                <a:solidFill>
                  <a:schemeClr val="bg1"/>
                </a:solidFill>
                <a:highlight>
                  <a:srgbClr val="4D34AA"/>
                </a:highlight>
                <a:latin typeface="Montserrat" panose="00000500000000000000" pitchFamily="2" charset="-52"/>
              </a:rPr>
              <a:t>Войдите в свой профиль Госуслуг и выберите роль (для юр. </a:t>
            </a:r>
            <a:r>
              <a:rPr lang="ru-RU" sz="3200">
                <a:solidFill>
                  <a:schemeClr val="bg1"/>
                </a:solidFill>
                <a:highlight>
                  <a:srgbClr val="4D34AA"/>
                </a:highlight>
                <a:latin typeface="Montserrat" panose="00000500000000000000" pitchFamily="2" charset="-52"/>
              </a:rPr>
              <a:t>лиц - «Сотрудник»)</a:t>
            </a:r>
            <a:endParaRPr lang="ru-RU" sz="3200" dirty="0">
              <a:solidFill>
                <a:schemeClr val="bg1"/>
              </a:solidFill>
              <a:highlight>
                <a:srgbClr val="4D34AA"/>
              </a:highlight>
              <a:latin typeface="Montserrat" panose="00000500000000000000" pitchFamily="2" charset="-52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D4BE290-59CA-DA69-D596-6B0F93322279}"/>
              </a:ext>
            </a:extLst>
          </p:cNvPr>
          <p:cNvSpPr/>
          <p:nvPr/>
        </p:nvSpPr>
        <p:spPr>
          <a:xfrm>
            <a:off x="9189304" y="9203635"/>
            <a:ext cx="954156" cy="954156"/>
          </a:xfrm>
          <a:prstGeom prst="ellipse">
            <a:avLst/>
          </a:prstGeom>
          <a:solidFill>
            <a:srgbClr val="4D34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6AD07CC-3BF6-994E-81AC-FE0419652DE1}"/>
              </a:ext>
            </a:extLst>
          </p:cNvPr>
          <p:cNvSpPr txBox="1">
            <a:spLocks/>
          </p:cNvSpPr>
          <p:nvPr/>
        </p:nvSpPr>
        <p:spPr>
          <a:xfrm>
            <a:off x="9417878" y="9339470"/>
            <a:ext cx="497008" cy="6824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13630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ru-RU" sz="4000" dirty="0">
                <a:solidFill>
                  <a:schemeClr val="bg1"/>
                </a:solidFill>
                <a:highlight>
                  <a:srgbClr val="4D34AA"/>
                </a:highlight>
                <a:latin typeface="Montserrat" panose="00000500000000000000" pitchFamily="2" charset="-52"/>
              </a:rPr>
              <a:t>4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0B162A-3D2E-A2EA-8C15-39896B205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89" y="2569268"/>
            <a:ext cx="8295119" cy="656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0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720359-614B-4811-04A2-0545795858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62"/>
          <a:stretch/>
        </p:blipFill>
        <p:spPr>
          <a:xfrm>
            <a:off x="0" y="0"/>
            <a:ext cx="10223500" cy="6771861"/>
          </a:xfrm>
          <a:prstGeom prst="rect">
            <a:avLst/>
          </a:prstGeom>
          <a:noFill/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0DB60D1-4BB3-420E-9248-6F9CF7F08F4B}"/>
              </a:ext>
            </a:extLst>
          </p:cNvPr>
          <p:cNvSpPr txBox="1">
            <a:spLocks/>
          </p:cNvSpPr>
          <p:nvPr/>
        </p:nvSpPr>
        <p:spPr>
          <a:xfrm>
            <a:off x="256721" y="5930762"/>
            <a:ext cx="9710057" cy="6060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13630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ru-RU" sz="3200" dirty="0">
                <a:solidFill>
                  <a:schemeClr val="bg1"/>
                </a:solidFill>
                <a:highlight>
                  <a:srgbClr val="4D34AA"/>
                </a:highlight>
                <a:latin typeface="Montserrat" panose="00000500000000000000" pitchFamily="2" charset="-52"/>
              </a:rPr>
              <a:t>На 1 этапе - заполните поля формы.</a:t>
            </a:r>
          </a:p>
          <a:p>
            <a:pPr>
              <a:lnSpc>
                <a:spcPts val="2500"/>
              </a:lnSpc>
            </a:pPr>
            <a:endParaRPr lang="ru-RU" sz="1800" dirty="0">
              <a:solidFill>
                <a:schemeClr val="bg1"/>
              </a:solidFill>
              <a:highlight>
                <a:srgbClr val="4D34AA"/>
              </a:highlight>
              <a:latin typeface="Montserrat" panose="00000500000000000000" pitchFamily="2" charset="-52"/>
            </a:endParaRPr>
          </a:p>
          <a:p>
            <a:pPr>
              <a:lnSpc>
                <a:spcPts val="5500"/>
              </a:lnSpc>
            </a:pPr>
            <a:r>
              <a:rPr lang="ru-RU" sz="3200" dirty="0">
                <a:solidFill>
                  <a:schemeClr val="bg1"/>
                </a:solidFill>
                <a:highlight>
                  <a:srgbClr val="4D34AA"/>
                </a:highlight>
                <a:latin typeface="Montserrat" panose="00000500000000000000" pitchFamily="2" charset="-52"/>
              </a:rPr>
              <a:t>На этапе 2 – подпишите заявление электронно-цифровой подписью и отправьте на рассмотрение.  </a:t>
            </a:r>
          </a:p>
          <a:p>
            <a:pPr>
              <a:lnSpc>
                <a:spcPts val="2500"/>
              </a:lnSpc>
            </a:pPr>
            <a:endParaRPr lang="ru-RU" sz="1600" dirty="0">
              <a:solidFill>
                <a:schemeClr val="bg1"/>
              </a:solidFill>
              <a:highlight>
                <a:srgbClr val="4D34AA"/>
              </a:highlight>
              <a:latin typeface="Montserrat" panose="00000500000000000000" pitchFamily="2" charset="-52"/>
            </a:endParaRPr>
          </a:p>
          <a:p>
            <a:pPr>
              <a:lnSpc>
                <a:spcPts val="5500"/>
              </a:lnSpc>
            </a:pPr>
            <a:r>
              <a:rPr lang="ru-RU" sz="3200" dirty="0">
                <a:solidFill>
                  <a:schemeClr val="bg1"/>
                </a:solidFill>
                <a:highlight>
                  <a:srgbClr val="4D34AA"/>
                </a:highlight>
                <a:latin typeface="Montserrat" panose="00000500000000000000" pitchFamily="2" charset="-52"/>
              </a:rPr>
              <a:t>Ходатайство будет рассмотрено контрольным органом в течение 5 рабочих дней и может быть подано не позднее предпоследнего дня (за 2 дня до) срока исполнения предписания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8E56033-1E97-0C95-16B5-F23DA992DE17}"/>
              </a:ext>
            </a:extLst>
          </p:cNvPr>
          <p:cNvSpPr/>
          <p:nvPr/>
        </p:nvSpPr>
        <p:spPr>
          <a:xfrm>
            <a:off x="9189304" y="9203635"/>
            <a:ext cx="954156" cy="954156"/>
          </a:xfrm>
          <a:prstGeom prst="ellipse">
            <a:avLst/>
          </a:prstGeom>
          <a:solidFill>
            <a:srgbClr val="4D34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8A1C919-6479-D757-C330-1B4596796922}"/>
              </a:ext>
            </a:extLst>
          </p:cNvPr>
          <p:cNvSpPr txBox="1">
            <a:spLocks/>
          </p:cNvSpPr>
          <p:nvPr/>
        </p:nvSpPr>
        <p:spPr>
          <a:xfrm>
            <a:off x="9417878" y="9339470"/>
            <a:ext cx="497008" cy="6824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13630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ru-RU" sz="4000" dirty="0">
                <a:solidFill>
                  <a:schemeClr val="bg1"/>
                </a:solidFill>
                <a:highlight>
                  <a:srgbClr val="4D34AA"/>
                </a:highlight>
                <a:latin typeface="Montserrat" panose="00000500000000000000" pitchFamily="2" charset="-52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308838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122</Words>
  <Application>Microsoft Office PowerPoint</Application>
  <PresentationFormat>Произвольный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Велижский район Заголовок инфоповода</dc:title>
  <dc:creator>Берлинова Инна Александровна</dc:creator>
  <cp:lastModifiedBy>Инспекция Жилищная</cp:lastModifiedBy>
  <cp:revision>53</cp:revision>
  <cp:lastPrinted>2022-07-07T14:05:50Z</cp:lastPrinted>
  <dcterms:created xsi:type="dcterms:W3CDTF">2022-06-09T06:24:12Z</dcterms:created>
  <dcterms:modified xsi:type="dcterms:W3CDTF">2022-07-07T14:08:40Z</dcterms:modified>
</cp:coreProperties>
</file>